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9" r:id="rId2"/>
    <p:sldId id="307" r:id="rId3"/>
    <p:sldId id="312" r:id="rId4"/>
    <p:sldId id="320" r:id="rId5"/>
    <p:sldId id="321" r:id="rId6"/>
    <p:sldId id="319" r:id="rId7"/>
    <p:sldId id="322" r:id="rId8"/>
    <p:sldId id="323" r:id="rId9"/>
    <p:sldId id="324" r:id="rId10"/>
    <p:sldId id="325" r:id="rId11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A24"/>
    <a:srgbClr val="FFFFFF"/>
    <a:srgbClr val="4A5C66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1"/>
    <p:restoredTop sz="94551"/>
  </p:normalViewPr>
  <p:slideViewPr>
    <p:cSldViewPr showGuides="1">
      <p:cViewPr varScale="1">
        <p:scale>
          <a:sx n="82" d="100"/>
          <a:sy n="82" d="100"/>
        </p:scale>
        <p:origin x="1722" y="78"/>
      </p:cViewPr>
      <p:guideLst>
        <p:guide orient="horz" pos="3884"/>
        <p:guide pos="204"/>
        <p:guide orient="horz" pos="935"/>
      </p:guideLst>
    </p:cSldViewPr>
  </p:slideViewPr>
  <p:outlineViewPr>
    <p:cViewPr>
      <p:scale>
        <a:sx n="33" d="100"/>
        <a:sy n="33" d="100"/>
      </p:scale>
      <p:origin x="0" y="-15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5" d="100"/>
          <a:sy n="125" d="100"/>
        </p:scale>
        <p:origin x="4640" y="1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549A58-65A2-1C4E-BD33-6061F52BCE58}" type="datetimeFigureOut">
              <a:rPr lang="de-DE" altLang="de-DE"/>
              <a:pPr>
                <a:defRPr/>
              </a:pPr>
              <a:t>16.03.2025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8FA84D-43F1-B541-9232-7D50279E8043}" type="datetimeFigureOut">
              <a:rPr lang="de-DE" altLang="de-DE"/>
              <a:pPr>
                <a:defRPr/>
              </a:pPr>
              <a:t>16.03.2025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THM-giesse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509120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1984375" y="2564904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11604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837336"/>
            <a:ext cx="1122363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836341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89600" y="47805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548016"/>
            <a:ext cx="8373616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80836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0"/>
            <a:ext cx="8493125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7020843" y="2271781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7020843" y="2696581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7020843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7020843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4083108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1921" y="1620000"/>
            <a:ext cx="4056543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620000"/>
            <a:ext cx="5634590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3060000"/>
            <a:ext cx="5634590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323849" y="1620000"/>
            <a:ext cx="6264375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606000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THM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6000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friedberg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4939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giess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59059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4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879999" y="3204000"/>
            <a:ext cx="2880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000" y="3284985"/>
            <a:ext cx="237626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1" y="3717478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6156176" y="3861048"/>
            <a:ext cx="2376488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3202932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608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020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82000" y="371654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094413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24000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03848" y="1700213"/>
            <a:ext cx="2644625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3125" cy="576262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570277" y="1883197"/>
            <a:ext cx="2322825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3455207" y="1817219"/>
            <a:ext cx="2402667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6348413" y="1817219"/>
            <a:ext cx="2390775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984375" y="2780928"/>
            <a:ext cx="6756400" cy="1440160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437112"/>
            <a:ext cx="6756400" cy="1799655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9803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95968" y="4653136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924547"/>
            <a:ext cx="108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959350"/>
            <a:ext cx="11525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24000" y="1080000"/>
            <a:ext cx="8493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24000" y="1620000"/>
            <a:ext cx="84978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8350" y="6546850"/>
            <a:ext cx="477838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795963" y="6548438"/>
            <a:ext cx="2162175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2" name="Grafik 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" y="360000"/>
            <a:ext cx="41592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2" r:id="rId3"/>
    <p:sldLayoutId id="2147484411" r:id="rId4"/>
    <p:sldLayoutId id="2147484415" r:id="rId5"/>
    <p:sldLayoutId id="2147484405" r:id="rId6"/>
    <p:sldLayoutId id="2147484426" r:id="rId7"/>
    <p:sldLayoutId id="2147484423" r:id="rId8"/>
    <p:sldLayoutId id="2147484420" r:id="rId9"/>
    <p:sldLayoutId id="2147484421" r:id="rId10"/>
    <p:sldLayoutId id="2147484406" r:id="rId11"/>
    <p:sldLayoutId id="2147484416" r:id="rId12"/>
    <p:sldLayoutId id="2147484417" r:id="rId13"/>
    <p:sldLayoutId id="2147484424" r:id="rId14"/>
    <p:sldLayoutId id="2147484407" r:id="rId15"/>
    <p:sldLayoutId id="2147484425" r:id="rId16"/>
    <p:sldLayoutId id="2147484422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42925" indent="-276225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6156176" y="3645024"/>
            <a:ext cx="2376263" cy="2016224"/>
          </a:xfrm>
        </p:spPr>
        <p:txBody>
          <a:bodyPr/>
          <a:lstStyle/>
          <a:p>
            <a:r>
              <a:rPr lang="de-DE" dirty="0"/>
              <a:t>TECHNISCHE HOCHSCHULE MITTELHESSEN</a:t>
            </a:r>
          </a:p>
          <a:p>
            <a:r>
              <a:rPr lang="de-DE" dirty="0"/>
              <a:t>           THM</a:t>
            </a:r>
          </a:p>
        </p:txBody>
      </p:sp>
    </p:spTree>
    <p:extLst>
      <p:ext uri="{BB962C8B-B14F-4D97-AF65-F5344CB8AC3E}">
        <p14:creationId xmlns:p14="http://schemas.microsoft.com/office/powerpoint/2010/main" val="5432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A9827F-96B3-DA17-F075-CADD81A3D5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10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93F4E9-96DD-2CF9-2EA0-C263983F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                          Gelernte Lektionen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569FF0-735F-B929-6572-C103004DEC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Verknüpfung zwischen Frontend ,Backend und Datenbank</a:t>
            </a:r>
          </a:p>
          <a:p>
            <a:r>
              <a:rPr lang="de-DE" dirty="0" err="1"/>
              <a:t>LocalStorage</a:t>
            </a:r>
            <a:r>
              <a:rPr lang="de-DE" dirty="0"/>
              <a:t>(tu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ici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cest</a:t>
            </a:r>
            <a:r>
              <a:rPr lang="de-DE" dirty="0"/>
              <a:t> </a:t>
            </a:r>
            <a:r>
              <a:rPr lang="de-DE" dirty="0" err="1"/>
              <a:t>pour</a:t>
            </a:r>
            <a:r>
              <a:rPr lang="de-DE" dirty="0"/>
              <a:t> le </a:t>
            </a:r>
            <a:r>
              <a:rPr lang="de-DE" dirty="0" err="1"/>
              <a:t>gimmick</a:t>
            </a:r>
            <a:r>
              <a:rPr lang="de-DE" dirty="0"/>
              <a:t>)</a:t>
            </a:r>
          </a:p>
          <a:p>
            <a:r>
              <a:rPr lang="de-DE" dirty="0"/>
              <a:t>Testfälle</a:t>
            </a:r>
          </a:p>
          <a:p>
            <a:r>
              <a:rPr lang="de-DE" dirty="0"/>
              <a:t>Dokumentation von Api etc…</a:t>
            </a:r>
          </a:p>
        </p:txBody>
      </p:sp>
    </p:spTree>
    <p:extLst>
      <p:ext uri="{BB962C8B-B14F-4D97-AF65-F5344CB8AC3E}">
        <p14:creationId xmlns:p14="http://schemas.microsoft.com/office/powerpoint/2010/main" val="41339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                       </a:t>
            </a:r>
            <a:r>
              <a:rPr lang="de-DE" dirty="0">
                <a:solidFill>
                  <a:srgbClr val="92D050"/>
                </a:solidFill>
              </a:rPr>
              <a:t>INFORMATIK-PROJEKT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sz="2400" b="1" dirty="0">
                <a:solidFill>
                  <a:srgbClr val="92D050"/>
                </a:solidFill>
              </a:rPr>
              <a:t>                                      Gliederung</a:t>
            </a:r>
            <a:r>
              <a:rPr lang="de-DE" sz="2400" dirty="0">
                <a:solidFill>
                  <a:srgbClr val="92D050"/>
                </a:solidFill>
              </a:rPr>
              <a:t>:</a:t>
            </a:r>
          </a:p>
          <a:p>
            <a:endParaRPr lang="de-DE" sz="2400" dirty="0">
              <a:solidFill>
                <a:srgbClr val="92D050"/>
              </a:solidFill>
            </a:endParaRPr>
          </a:p>
          <a:p>
            <a:r>
              <a:rPr lang="de-DE" sz="2400" dirty="0"/>
              <a:t>*</a:t>
            </a:r>
            <a:r>
              <a:rPr lang="de-DE" sz="2400" b="1" dirty="0">
                <a:latin typeface="Algerian" panose="04020705040A02060702" pitchFamily="82" charset="0"/>
              </a:rPr>
              <a:t>Präsentation der </a:t>
            </a:r>
            <a:r>
              <a:rPr lang="de-DE" sz="2400" b="1" i="0" dirty="0">
                <a:solidFill>
                  <a:srgbClr val="394A59"/>
                </a:solidFill>
                <a:effectLst/>
                <a:latin typeface="Algerian" panose="04020705040A02060702" pitchFamily="82" charset="0"/>
              </a:rPr>
              <a:t>Selbstreflexion</a:t>
            </a:r>
          </a:p>
          <a:p>
            <a:r>
              <a:rPr lang="de-DE" sz="2400" b="1" dirty="0">
                <a:solidFill>
                  <a:srgbClr val="394A59"/>
                </a:solidFill>
                <a:latin typeface="Algerian" panose="04020705040A02060702" pitchFamily="82" charset="0"/>
              </a:rPr>
              <a:t>*</a:t>
            </a:r>
            <a:r>
              <a:rPr lang="de-DE" sz="2400" b="1" i="0" dirty="0">
                <a:solidFill>
                  <a:srgbClr val="394A59"/>
                </a:solidFill>
                <a:effectLst/>
                <a:latin typeface="Algerian" panose="04020705040A02060702" pitchFamily="82" charset="0"/>
              </a:rPr>
              <a:t>Funktionsumfang</a:t>
            </a:r>
          </a:p>
          <a:p>
            <a:r>
              <a:rPr lang="de-DE" sz="2400" b="1" dirty="0">
                <a:solidFill>
                  <a:srgbClr val="394A59"/>
                </a:solidFill>
                <a:latin typeface="Algerian" panose="04020705040A02060702" pitchFamily="82" charset="0"/>
              </a:rPr>
              <a:t>*</a:t>
            </a:r>
            <a:r>
              <a:rPr lang="de-DE" sz="2400" b="1" i="0" dirty="0">
                <a:solidFill>
                  <a:srgbClr val="394A59"/>
                </a:solidFill>
                <a:effectLst/>
                <a:latin typeface="Algerian" panose="04020705040A02060702" pitchFamily="82" charset="0"/>
              </a:rPr>
              <a:t>Timetracking</a:t>
            </a:r>
            <a:r>
              <a:rPr lang="de-DE" sz="2400" b="1" i="0" dirty="0">
                <a:solidFill>
                  <a:srgbClr val="394A59"/>
                </a:solidFill>
                <a:effectLst/>
                <a:latin typeface="-apple-system"/>
              </a:rPr>
              <a:t> </a:t>
            </a:r>
          </a:p>
          <a:p>
            <a:endParaRPr lang="de-DE" sz="2400" b="1" i="0" dirty="0">
              <a:solidFill>
                <a:srgbClr val="394A59"/>
              </a:solidFill>
              <a:effectLst/>
              <a:latin typeface="-apple-system"/>
            </a:endParaRPr>
          </a:p>
          <a:p>
            <a:r>
              <a:rPr lang="de-DE" sz="2400" b="1" dirty="0">
                <a:solidFill>
                  <a:srgbClr val="394A59"/>
                </a:solidFill>
                <a:latin typeface="Algerian" panose="04020705040A02060702" pitchFamily="82" charset="0"/>
              </a:rPr>
              <a:t>*</a:t>
            </a:r>
            <a:r>
              <a:rPr lang="de-DE" sz="2400" b="1" i="0" dirty="0">
                <a:solidFill>
                  <a:srgbClr val="394A59"/>
                </a:solidFill>
                <a:effectLst/>
                <a:latin typeface="Algerian" panose="04020705040A02060702" pitchFamily="82" charset="0"/>
              </a:rPr>
              <a:t>API-Doc</a:t>
            </a:r>
          </a:p>
          <a:p>
            <a:r>
              <a:rPr lang="de-DE" sz="2400" b="1" i="0" dirty="0">
                <a:solidFill>
                  <a:srgbClr val="394A59"/>
                </a:solidFill>
                <a:effectLst/>
                <a:latin typeface="Algerian" panose="04020705040A02060702" pitchFamily="82" charset="0"/>
              </a:rPr>
              <a:t>*Testfälle</a:t>
            </a:r>
            <a:r>
              <a:rPr lang="de-DE" sz="2400" b="1" i="0" dirty="0">
                <a:solidFill>
                  <a:srgbClr val="394A59"/>
                </a:solidFill>
                <a:effectLst/>
                <a:latin typeface="-apple-system"/>
              </a:rPr>
              <a:t> </a:t>
            </a:r>
          </a:p>
          <a:p>
            <a:r>
              <a:rPr lang="de-DE" sz="2400" b="1" i="0" dirty="0">
                <a:solidFill>
                  <a:srgbClr val="394A59"/>
                </a:solidFill>
                <a:effectLst/>
                <a:latin typeface="Algerian" panose="04020705040A02060702" pitchFamily="82" charset="0"/>
              </a:rPr>
              <a:t>*Design und Responsivität</a:t>
            </a:r>
          </a:p>
          <a:p>
            <a:r>
              <a:rPr lang="de-DE" sz="2400" b="1" dirty="0">
                <a:solidFill>
                  <a:srgbClr val="394A59"/>
                </a:solidFill>
                <a:latin typeface="Algerian" panose="04020705040A02060702" pitchFamily="82" charset="0"/>
              </a:rPr>
              <a:t>*Gelernte Lektionen</a:t>
            </a:r>
            <a:endParaRPr lang="de-DE" sz="2400" b="1" i="0" dirty="0">
              <a:solidFill>
                <a:srgbClr val="394A59"/>
              </a:solidFill>
              <a:effectLst/>
              <a:latin typeface="Algerian" panose="04020705040A02060702" pitchFamily="82" charset="0"/>
            </a:endParaRPr>
          </a:p>
          <a:p>
            <a:endParaRPr lang="de-DE" sz="2400" b="1" i="0" dirty="0">
              <a:solidFill>
                <a:srgbClr val="394A59"/>
              </a:solidFill>
              <a:effectLst/>
              <a:latin typeface="Algerian" panose="04020705040A02060702" pitchFamily="82" charset="0"/>
            </a:endParaRPr>
          </a:p>
          <a:p>
            <a:endParaRPr lang="de-DE" sz="24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9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4000" y="1548016"/>
            <a:ext cx="8373616" cy="476130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  </a:t>
            </a:r>
            <a:r>
              <a:rPr lang="de-DE" b="1" u="sng" dirty="0"/>
              <a:t>Gimmicks</a:t>
            </a:r>
            <a:r>
              <a:rPr lang="de-DE" b="1" dirty="0"/>
              <a:t>:                           </a:t>
            </a:r>
          </a:p>
          <a:p>
            <a:pPr marL="0" indent="0">
              <a:buNone/>
            </a:pPr>
            <a:r>
              <a:rPr lang="de-DE" dirty="0">
                <a:solidFill>
                  <a:srgbClr val="394A59"/>
                </a:solidFill>
                <a:latin typeface="-apple-system"/>
              </a:rPr>
              <a:t>Darkmodus und animierte </a:t>
            </a:r>
            <a:r>
              <a:rPr lang="de-DE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Knöpfe</a:t>
            </a:r>
            <a:endParaRPr lang="de-DE" b="1" dirty="0"/>
          </a:p>
          <a:p>
            <a:pPr marL="0" indent="0">
              <a:buNone/>
            </a:pPr>
            <a:r>
              <a:rPr lang="de-DE" b="1" dirty="0"/>
              <a:t>  </a:t>
            </a:r>
            <a:r>
              <a:rPr lang="de-DE" b="1" u="sng" dirty="0"/>
              <a:t>Ressource: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Frontend: Html ,CSS und Tailwind.css(Bootstrap), JavaScript, Handelbars</a:t>
            </a:r>
          </a:p>
          <a:p>
            <a:pPr marL="0" indent="0">
              <a:buNone/>
            </a:pPr>
            <a:r>
              <a:rPr lang="de-DE" dirty="0"/>
              <a:t>Backend: Vert.X</a:t>
            </a:r>
          </a:p>
          <a:p>
            <a:pPr marL="0" indent="0">
              <a:buNone/>
            </a:pPr>
            <a:r>
              <a:rPr lang="de-DE" dirty="0"/>
              <a:t>GitLab: Zusammenarbeit &amp; Timetracking</a:t>
            </a:r>
          </a:p>
          <a:p>
            <a:pPr marL="0" indent="0">
              <a:buNone/>
            </a:pPr>
            <a:r>
              <a:rPr lang="de-DE" dirty="0"/>
              <a:t>ApiDoc: Dokumentation des Backends</a:t>
            </a:r>
          </a:p>
          <a:p>
            <a:pPr marL="0" indent="0">
              <a:buNone/>
            </a:pPr>
            <a:r>
              <a:rPr lang="de-DE" dirty="0"/>
              <a:t>Datenbank: MariaDB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                                Selbstreflexion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0107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855482-516E-7720-8D75-7164ED6399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2B77681-DC62-36D4-623F-DA4FD4F1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676456" y="476673"/>
            <a:ext cx="69232" cy="60332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726E18-BC66-8400-1166-797F8E0B0C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8744" y="1080001"/>
            <a:ext cx="8499721" cy="5157287"/>
          </a:xfrm>
        </p:spPr>
        <p:txBody>
          <a:bodyPr/>
          <a:lstStyle/>
          <a:p>
            <a:r>
              <a:rPr lang="de-DE" dirty="0"/>
              <a:t>ERM: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0F0112-CBF7-2285-E5F3-C187845AB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9472" y="132646"/>
            <a:ext cx="5222786" cy="72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5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9D04BB-7ACD-4F5D-8F4F-801EF780E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7CCD740-24D1-D27F-858E-D56327FF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                     Bewertungsprozent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20908D-D7FB-4936-97DF-52026E30D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Projektmanagement:  88% (ApiDoc mit grundlegenden Annotationen)</a:t>
            </a:r>
          </a:p>
          <a:p>
            <a:endParaRPr lang="de-DE" dirty="0"/>
          </a:p>
          <a:p>
            <a:r>
              <a:rPr lang="de-DE" dirty="0"/>
              <a:t>Tests:  95% (</a:t>
            </a:r>
            <a:r>
              <a:rPr lang="de-DE" dirty="0" err="1"/>
              <a:t>Positiv&amp;negativ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Funktionsumfang:  78% (Probleme mit Erweiterungen: Kommentare &amp; Bewertungen )</a:t>
            </a:r>
          </a:p>
          <a:p>
            <a:endParaRPr lang="de-DE" dirty="0"/>
          </a:p>
          <a:p>
            <a:r>
              <a:rPr lang="de-DE" dirty="0"/>
              <a:t>Umsetzungsqualität: 95%</a:t>
            </a:r>
          </a:p>
        </p:txBody>
      </p:sp>
    </p:spTree>
    <p:extLst>
      <p:ext uri="{BB962C8B-B14F-4D97-AF65-F5344CB8AC3E}">
        <p14:creationId xmlns:p14="http://schemas.microsoft.com/office/powerpoint/2010/main" val="107160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E32AEC-F09A-7805-8B26-4916FCB02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CEA12B9-37E1-CBBD-A394-BA029197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                              Funktionsumfang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D32BF4-9296-F2AA-25C7-99E681241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92D050"/>
                </a:solidFill>
              </a:rPr>
              <a:t>                             Sie werden Live durch meinen PC gezeigt</a:t>
            </a:r>
          </a:p>
          <a:p>
            <a:r>
              <a:rPr lang="de-DE" b="1" i="0" dirty="0">
                <a:solidFill>
                  <a:srgbClr val="394A59"/>
                </a:solidFill>
                <a:effectLst/>
                <a:latin typeface="-apple-system"/>
              </a:rPr>
              <a:t>Nutzerverwaltung</a:t>
            </a:r>
            <a:r>
              <a:rPr lang="de-DE" b="0" i="0" dirty="0">
                <a:solidFill>
                  <a:srgbClr val="394A59"/>
                </a:solidFill>
                <a:effectLst/>
                <a:latin typeface="-apple-system"/>
              </a:rPr>
              <a:t>:</a:t>
            </a:r>
          </a:p>
          <a:p>
            <a:r>
              <a:rPr lang="de-DE" b="0" i="0" dirty="0">
                <a:solidFill>
                  <a:srgbClr val="394A59"/>
                </a:solidFill>
                <a:effectLst/>
                <a:latin typeface="-apple-system"/>
              </a:rPr>
              <a:t>       Registrierung, Login und Nutzerprofile</a:t>
            </a:r>
          </a:p>
          <a:p>
            <a:r>
              <a:rPr lang="de-DE" b="0" i="0" dirty="0">
                <a:solidFill>
                  <a:srgbClr val="394A59"/>
                </a:solidFill>
                <a:effectLst/>
                <a:latin typeface="-apple-system"/>
              </a:rPr>
              <a:t>       Account-löschen-Funktion</a:t>
            </a:r>
          </a:p>
          <a:p>
            <a:r>
              <a:rPr lang="de-DE" b="0" i="0" dirty="0">
                <a:solidFill>
                  <a:srgbClr val="394A59"/>
                </a:solidFill>
                <a:effectLst/>
                <a:latin typeface="-apple-system"/>
              </a:rPr>
              <a:t>       Profilbearbeitung</a:t>
            </a:r>
          </a:p>
          <a:p>
            <a:r>
              <a:rPr lang="de-DE" b="1" i="0" dirty="0">
                <a:solidFill>
                  <a:srgbClr val="394A59"/>
                </a:solidFill>
                <a:effectLst/>
                <a:latin typeface="-apple-system"/>
              </a:rPr>
              <a:t>Rezeptverwaltung</a:t>
            </a:r>
            <a:r>
              <a:rPr lang="de-DE" b="0" i="0" dirty="0">
                <a:solidFill>
                  <a:srgbClr val="394A59"/>
                </a:solidFill>
                <a:effectLst/>
                <a:latin typeface="-apple-system"/>
              </a:rPr>
              <a:t>:</a:t>
            </a:r>
            <a:endParaRPr lang="de-DE" dirty="0">
              <a:solidFill>
                <a:srgbClr val="394A59"/>
              </a:solidFill>
              <a:latin typeface="-apple-system"/>
            </a:endParaRPr>
          </a:p>
          <a:p>
            <a:r>
              <a:rPr lang="de-DE" b="0" i="0" dirty="0">
                <a:solidFill>
                  <a:srgbClr val="394A59"/>
                </a:solidFill>
                <a:effectLst/>
                <a:latin typeface="-apple-system"/>
              </a:rPr>
              <a:t>       Erstellen und Anzeigen von Rezepten</a:t>
            </a:r>
          </a:p>
          <a:p>
            <a:r>
              <a:rPr lang="de-DE" b="0" i="0" dirty="0">
                <a:solidFill>
                  <a:srgbClr val="394A59"/>
                </a:solidFill>
                <a:effectLst/>
                <a:latin typeface="-apple-system"/>
              </a:rPr>
              <a:t>       Bearbeiten und Löschen selbst eingestellter Rezepte</a:t>
            </a:r>
            <a:r>
              <a:rPr lang="de-DE" dirty="0">
                <a:solidFill>
                  <a:srgbClr val="394A59"/>
                </a:solidFill>
                <a:latin typeface="-apple-system"/>
              </a:rPr>
              <a:t>       </a:t>
            </a:r>
            <a:endParaRPr lang="de-DE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b="1" i="0" dirty="0">
                <a:solidFill>
                  <a:srgbClr val="394A59"/>
                </a:solidFill>
                <a:effectLst/>
                <a:latin typeface="-apple-system"/>
              </a:rPr>
              <a:t>Kategorien </a:t>
            </a:r>
          </a:p>
          <a:p>
            <a:r>
              <a:rPr lang="de-DE" dirty="0">
                <a:solidFill>
                  <a:srgbClr val="394A59"/>
                </a:solidFill>
                <a:latin typeface="-apple-system"/>
              </a:rPr>
              <a:t>       insgesamt 12</a:t>
            </a:r>
            <a:endParaRPr lang="de-DE" b="1" i="0" dirty="0">
              <a:solidFill>
                <a:srgbClr val="394A59"/>
              </a:solidFill>
              <a:effectLst/>
              <a:latin typeface="-apple-system"/>
            </a:endParaRPr>
          </a:p>
          <a:p>
            <a:r>
              <a:rPr lang="de-DE" b="1" dirty="0">
                <a:solidFill>
                  <a:srgbClr val="394A59"/>
                </a:solidFill>
                <a:latin typeface="-apple-system"/>
              </a:rPr>
              <a:t>F</a:t>
            </a:r>
            <a:r>
              <a:rPr lang="de-DE" b="1" i="0" dirty="0">
                <a:solidFill>
                  <a:srgbClr val="394A59"/>
                </a:solidFill>
                <a:effectLst/>
                <a:latin typeface="-apple-system"/>
              </a:rPr>
              <a:t>avoritenliste:</a:t>
            </a:r>
          </a:p>
          <a:p>
            <a:r>
              <a:rPr lang="de-DE" b="1" dirty="0">
                <a:solidFill>
                  <a:srgbClr val="394A59"/>
                </a:solidFill>
                <a:latin typeface="-apple-system"/>
              </a:rPr>
              <a:t>       </a:t>
            </a:r>
            <a:r>
              <a:rPr lang="de-DE" dirty="0">
                <a:solidFill>
                  <a:srgbClr val="394A59"/>
                </a:solidFill>
                <a:latin typeface="-apple-system"/>
              </a:rPr>
              <a:t>Erstellen und Anzeigen</a:t>
            </a:r>
            <a:endParaRPr lang="de-DE" i="0" dirty="0">
              <a:solidFill>
                <a:srgbClr val="394A59"/>
              </a:solidFill>
              <a:effectLst/>
              <a:latin typeface="-apple-system"/>
            </a:endParaRPr>
          </a:p>
          <a:p>
            <a:endParaRPr lang="de-DE" b="0" i="0" dirty="0">
              <a:solidFill>
                <a:srgbClr val="394A59"/>
              </a:solidFill>
              <a:effectLst/>
              <a:latin typeface="-apple-system"/>
            </a:endParaRPr>
          </a:p>
          <a:p>
            <a:endParaRPr lang="de-DE" b="0" i="0" dirty="0">
              <a:solidFill>
                <a:srgbClr val="394A59"/>
              </a:solidFill>
              <a:effectLst/>
              <a:latin typeface="-apple-system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554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5246C85-7FC5-C5B5-B2A2-B4B5242F1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7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08E471C-3527-7691-C9F4-6160F6F0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                               TimeTracking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F9F8BC-617D-2AA9-708D-CF5E3847C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Mansvell: Frontend    ca.58Std</a:t>
            </a:r>
          </a:p>
          <a:p>
            <a:r>
              <a:rPr lang="de-DE" dirty="0"/>
              <a:t>Mansvell: Datendbank ca.15Std</a:t>
            </a:r>
          </a:p>
          <a:p>
            <a:r>
              <a:rPr lang="de-DE" dirty="0"/>
              <a:t>Mansvell: Gimmicks  ca.3Std</a:t>
            </a:r>
          </a:p>
          <a:p>
            <a:r>
              <a:rPr lang="de-DE" dirty="0"/>
              <a:t>Joel: Backend ca.65Std</a:t>
            </a:r>
          </a:p>
          <a:p>
            <a:r>
              <a:rPr lang="de-DE" dirty="0"/>
              <a:t>Joel: Api-Doc  ca.4Std</a:t>
            </a:r>
          </a:p>
          <a:p>
            <a:r>
              <a:rPr lang="de-DE" dirty="0"/>
              <a:t>Joel: Test  ca.4Std</a:t>
            </a:r>
          </a:p>
        </p:txBody>
      </p:sp>
    </p:spTree>
    <p:extLst>
      <p:ext uri="{BB962C8B-B14F-4D97-AF65-F5344CB8AC3E}">
        <p14:creationId xmlns:p14="http://schemas.microsoft.com/office/powerpoint/2010/main" val="304450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54D25B7-456A-586F-E3C7-BFFE499898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8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30E6720-3DA7-F583-BD2D-DB57838B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                                         </a:t>
            </a:r>
            <a:r>
              <a:rPr lang="de-DE" dirty="0" err="1"/>
              <a:t>APIDoc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E4299D-7CA9-831C-205A-9C7768D98D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5742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F354B50-AD57-5756-1D45-F0920B4F47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9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78D20D5-D21B-12CB-E98A-99DF5404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                                      Testfälle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9EAFF7-3227-F578-2150-11ECBDDB6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601242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0</TotalTime>
  <Words>239</Words>
  <Application>Microsoft Office PowerPoint</Application>
  <PresentationFormat>Bildschirmpräsentation (4:3)</PresentationFormat>
  <Paragraphs>73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ＭＳ Ｐゴシック</vt:lpstr>
      <vt:lpstr>Algerian</vt:lpstr>
      <vt:lpstr>-apple-system</vt:lpstr>
      <vt:lpstr>Aptos</vt:lpstr>
      <vt:lpstr>Arial</vt:lpstr>
      <vt:lpstr>Calibri</vt:lpstr>
      <vt:lpstr>Wingdings</vt:lpstr>
      <vt:lpstr>THM-Folienmaster</vt:lpstr>
      <vt:lpstr>PowerPoint-Präsentation</vt:lpstr>
      <vt:lpstr>                                INFORMATIK-PROJEKT </vt:lpstr>
      <vt:lpstr>                                         Selbstreflexion</vt:lpstr>
      <vt:lpstr>PowerPoint-Präsentation</vt:lpstr>
      <vt:lpstr>                              Bewertungsprozent</vt:lpstr>
      <vt:lpstr>                                       Funktionsumfang</vt:lpstr>
      <vt:lpstr>                                        TimeTracking</vt:lpstr>
      <vt:lpstr>                                                  APIDoc</vt:lpstr>
      <vt:lpstr>                                               Testfälle</vt:lpstr>
      <vt:lpstr>                                   Gelernte Lektionen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MANSVELL NKWANGA</cp:lastModifiedBy>
  <cp:revision>108</cp:revision>
  <cp:lastPrinted>2017-11-28T10:01:39Z</cp:lastPrinted>
  <dcterms:created xsi:type="dcterms:W3CDTF">2017-11-01T14:34:44Z</dcterms:created>
  <dcterms:modified xsi:type="dcterms:W3CDTF">2025-03-16T19:46:16Z</dcterms:modified>
</cp:coreProperties>
</file>